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A65"/>
    <a:srgbClr val="E8E8E8"/>
    <a:srgbClr val="F76968"/>
    <a:srgbClr val="F876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44DA5-4A6E-4412-AEE4-D1B4577F1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43CFA8-3A48-49FE-AF26-E982435CA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3E25E-0951-4851-86CB-8CE4567A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CFE792-2C7A-41E3-8AA5-5FB19EDB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6BB79E-8A03-4F6F-A837-DD83E0E3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66D52-89D0-4EB0-A3E5-54A862E8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36BAE0-DB5F-43C5-A79A-D2C2ADBD5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8271A-F763-4C05-8C24-734B713C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184E9E-0F4A-447C-951E-CA826A3F8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6695C-E6A0-47AB-A40E-E39DDF86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91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1D88CB-3A54-4946-B26C-A776310ED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ECFF0A-11A3-48C5-8E6F-2096E89EA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96F5EB-0C2D-41D6-ABA0-95D4DA06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25D2D-885E-40ED-8DE5-702EE89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55FCF-AB68-454D-81B0-5CF78EA8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2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4B7CE-5345-445D-BF9A-F02EA63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6FE4A-8F37-42DF-88C1-357A146C4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175CF-2330-4289-AF85-972D0214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42E776-BFE2-4618-B196-5AEE41A8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E6710-1BAA-4050-B459-9C3E61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673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20F29-EAA1-4DC7-AEF2-3786DAE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515505-3F55-4F11-9060-28F473641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43206F-363C-4CC6-9228-877CB19A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728BF-5B7B-4E51-8225-65F47D4C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BC7AC-D972-4126-9123-6B3E78CC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77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88D34-DD1D-4D28-A8C3-41805BE7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BF2F1F-5E3C-4FCD-948C-6688ADDDB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147A3F-F7BF-4780-B570-6D092A8F2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EA620D-BA5D-4451-89A0-14B3F00E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F2C2FA-0132-4F32-8617-6E15ED24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F29A1F-37BA-4CE8-BED8-DD5050BE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30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B7A0C-293D-4D8A-A13B-A57A763A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2EA8D7-0CD2-46CF-8F3A-58D2FDE4D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C05131-5379-43D4-AC9A-E98540E1E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84A1CB-023A-423D-8ADC-2CB271144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DF2E40-9212-471E-984D-CD9CCD4CA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320683-6801-4B20-A8EE-929CD6F2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A561E6-C237-4686-98E3-F2AB4936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0C93DE-C221-4D13-A765-F77BA416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60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B3A75-F0BA-490A-9104-6EEF34DF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6D1590-4ADB-41D0-AC4D-D65BCF55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62FEB4-86A5-4164-941F-9B7047F2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3D2AD3-9C6F-4C20-8B12-C4EDE146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5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455576-C4F7-4895-A37F-7DEAF3C5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6E7DC7-361A-4C24-B125-2AFEC0FC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C8E2D3-D215-4B89-B6B0-0604E4BB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04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A2C7F-0BD8-4E4A-B6B4-100198BD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90A96-C44A-4E8A-800F-59BDEE602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4B7BFB-B35A-4694-952F-B5E14618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C80FD-92B4-46D9-B89E-A23C81CC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2F6381-53BB-4C09-8D9C-BA568813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6490B4-C39C-483C-AB37-06C80F50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39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46204-1624-45FE-861A-F9F9D9E4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C93244-C210-49BA-9BF0-4E3A98D0B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972D10-05FB-433E-82D6-2FB75D42E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FB6147-AAFD-4F29-B040-6188311D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0AFA3A-692F-4477-A348-7623689A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64637D-25C3-49FA-BD6A-D3911B36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D3CBF7-602A-4014-A2EF-C5A2B19D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55C7EB-9514-49CD-BA55-8AA44733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56347F-2D0C-48CF-BD77-458979E0A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F26A0-3773-458C-A420-EEC6785299B4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7FA6EC-F7DF-4EC0-9219-DF25A52DA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A97913-4ECF-4519-83FB-587CB0926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AB891-8026-4060-BA42-7BBE4D5FEE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7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画, 食物, 标志&#10;&#10;描述已自动生成">
            <a:extLst>
              <a:ext uri="{FF2B5EF4-FFF2-40B4-BE49-F238E27FC236}">
                <a16:creationId xmlns:a16="http://schemas.microsoft.com/office/drawing/2014/main" id="{B8BC539B-0249-4ECB-AD4A-AF3687EC5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7"/>
          <a:stretch/>
        </p:blipFill>
        <p:spPr>
          <a:xfrm>
            <a:off x="3484981" y="4066673"/>
            <a:ext cx="3727549" cy="2555507"/>
          </a:xfrm>
          <a:prstGeom prst="rect">
            <a:avLst/>
          </a:prstGeom>
        </p:spPr>
      </p:pic>
      <p:pic>
        <p:nvPicPr>
          <p:cNvPr id="7" name="图片 6" descr="图片包含 游戏机, 画, 食物, 标志&#10;&#10;描述已自动生成">
            <a:extLst>
              <a:ext uri="{FF2B5EF4-FFF2-40B4-BE49-F238E27FC236}">
                <a16:creationId xmlns:a16="http://schemas.microsoft.com/office/drawing/2014/main" id="{39617EB7-32DD-47A3-A5FB-C745FBCA5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48"/>
          <a:stretch/>
        </p:blipFill>
        <p:spPr>
          <a:xfrm>
            <a:off x="3484980" y="359878"/>
            <a:ext cx="3727549" cy="12860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69E34B-AE63-4F17-B5E8-CC72B134B49A}"/>
              </a:ext>
            </a:extLst>
          </p:cNvPr>
          <p:cNvSpPr txBox="1"/>
          <p:nvPr/>
        </p:nvSpPr>
        <p:spPr>
          <a:xfrm>
            <a:off x="3484982" y="2011680"/>
            <a:ext cx="1712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携乡愁同行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A6C9AF-1C86-4481-B4AD-6882D17162DA}"/>
              </a:ext>
            </a:extLst>
          </p:cNvPr>
          <p:cNvSpPr txBox="1"/>
          <p:nvPr/>
        </p:nvSpPr>
        <p:spPr>
          <a:xfrm>
            <a:off x="4830912" y="2577511"/>
            <a:ext cx="2381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遇到更好的自己</a:t>
            </a:r>
          </a:p>
        </p:txBody>
      </p:sp>
    </p:spTree>
    <p:extLst>
      <p:ext uri="{BB962C8B-B14F-4D97-AF65-F5344CB8AC3E}">
        <p14:creationId xmlns:p14="http://schemas.microsoft.com/office/powerpoint/2010/main" val="261718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图片包含 游戏机, 画&#10;&#10;描述已自动生成">
            <a:extLst>
              <a:ext uri="{FF2B5EF4-FFF2-40B4-BE49-F238E27FC236}">
                <a16:creationId xmlns:a16="http://schemas.microsoft.com/office/drawing/2014/main" id="{3FDA92FC-276B-4344-A171-26618AEFB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34" y="4984410"/>
            <a:ext cx="1122276" cy="132721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56F9651-07F8-4178-8C0A-2167C2CA6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1"/>
          <a:stretch>
            <a:fillRect/>
          </a:stretch>
        </p:blipFill>
        <p:spPr>
          <a:xfrm>
            <a:off x="-212290" y="5169287"/>
            <a:ext cx="2478945" cy="18949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EBAAAA-0151-4662-BD23-5861B7EA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859" y="2963995"/>
            <a:ext cx="4010025" cy="144780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23D48E52-97FA-4BC3-9644-6EEFB015E177}"/>
              </a:ext>
            </a:extLst>
          </p:cNvPr>
          <p:cNvSpPr/>
          <p:nvPr/>
        </p:nvSpPr>
        <p:spPr>
          <a:xfrm>
            <a:off x="3912526" y="3876045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8ECAD4C-5D21-4EF9-84C0-A5C3811D21E3}"/>
              </a:ext>
            </a:extLst>
          </p:cNvPr>
          <p:cNvSpPr/>
          <p:nvPr/>
        </p:nvSpPr>
        <p:spPr>
          <a:xfrm>
            <a:off x="3965537" y="3926754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3CFC2-0FBD-4C85-8EEA-AEA98BF9D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0"/>
            <a:ext cx="5791200" cy="208597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2482EB3-B6B3-4400-B7F7-3A2C94BF4536}"/>
              </a:ext>
            </a:extLst>
          </p:cNvPr>
          <p:cNvSpPr/>
          <p:nvPr/>
        </p:nvSpPr>
        <p:spPr>
          <a:xfrm>
            <a:off x="10624897" y="2405613"/>
            <a:ext cx="423512" cy="433137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F5F50E0-0524-4FF4-A2EC-5E974A638D17}"/>
              </a:ext>
            </a:extLst>
          </p:cNvPr>
          <p:cNvSpPr/>
          <p:nvPr/>
        </p:nvSpPr>
        <p:spPr>
          <a:xfrm>
            <a:off x="2373445" y="4840557"/>
            <a:ext cx="529533" cy="51530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3BDA21D-B40F-4318-9774-754E6A5496CD}"/>
              </a:ext>
            </a:extLst>
          </p:cNvPr>
          <p:cNvSpPr/>
          <p:nvPr/>
        </p:nvSpPr>
        <p:spPr>
          <a:xfrm>
            <a:off x="251765" y="2581165"/>
            <a:ext cx="1821862" cy="1894931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AFDC77-E922-413B-9E61-018C9076BA4B}"/>
              </a:ext>
            </a:extLst>
          </p:cNvPr>
          <p:cNvSpPr/>
          <p:nvPr/>
        </p:nvSpPr>
        <p:spPr>
          <a:xfrm>
            <a:off x="6297996" y="3876045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B663E0-7A00-43C1-9CB5-173F83D3F876}"/>
              </a:ext>
            </a:extLst>
          </p:cNvPr>
          <p:cNvSpPr/>
          <p:nvPr/>
        </p:nvSpPr>
        <p:spPr>
          <a:xfrm>
            <a:off x="6351007" y="3926754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EC8141C-57FA-40EC-8376-DC93C8122563}"/>
              </a:ext>
            </a:extLst>
          </p:cNvPr>
          <p:cNvSpPr/>
          <p:nvPr/>
        </p:nvSpPr>
        <p:spPr>
          <a:xfrm>
            <a:off x="5503977" y="3876045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6CB6DBD-37DF-4AE1-9E23-D3C04215F9A8}"/>
              </a:ext>
            </a:extLst>
          </p:cNvPr>
          <p:cNvSpPr/>
          <p:nvPr/>
        </p:nvSpPr>
        <p:spPr>
          <a:xfrm>
            <a:off x="5556988" y="3926754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11704EC-FCFA-4913-BC33-D8360C4DA88F}"/>
              </a:ext>
            </a:extLst>
          </p:cNvPr>
          <p:cNvSpPr/>
          <p:nvPr/>
        </p:nvSpPr>
        <p:spPr>
          <a:xfrm>
            <a:off x="4706610" y="3876045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2ABA333-6517-4962-93A1-FFB7AA336BF7}"/>
              </a:ext>
            </a:extLst>
          </p:cNvPr>
          <p:cNvSpPr/>
          <p:nvPr/>
        </p:nvSpPr>
        <p:spPr>
          <a:xfrm>
            <a:off x="4759621" y="3926754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EBFF92-3BCA-4A64-8824-343D9353F74F}"/>
              </a:ext>
            </a:extLst>
          </p:cNvPr>
          <p:cNvSpPr txBox="1"/>
          <p:nvPr/>
        </p:nvSpPr>
        <p:spPr>
          <a:xfrm>
            <a:off x="3912526" y="4447091"/>
            <a:ext cx="52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62C268-0A50-450D-870D-D685BEBB803D}"/>
              </a:ext>
            </a:extLst>
          </p:cNvPr>
          <p:cNvSpPr txBox="1"/>
          <p:nvPr/>
        </p:nvSpPr>
        <p:spPr>
          <a:xfrm>
            <a:off x="4705906" y="4455462"/>
            <a:ext cx="52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特产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13E4F6-A28D-4F63-8489-5B25D520E938}"/>
              </a:ext>
            </a:extLst>
          </p:cNvPr>
          <p:cNvSpPr txBox="1"/>
          <p:nvPr/>
        </p:nvSpPr>
        <p:spPr>
          <a:xfrm>
            <a:off x="5502445" y="4455463"/>
            <a:ext cx="52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景点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55B4DE-CFAE-4EDB-B6ED-DDDE235E7A64}"/>
              </a:ext>
            </a:extLst>
          </p:cNvPr>
          <p:cNvSpPr txBox="1"/>
          <p:nvPr/>
        </p:nvSpPr>
        <p:spPr>
          <a:xfrm>
            <a:off x="6297996" y="4449394"/>
            <a:ext cx="52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非遗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B4591ED-77DA-42CC-81F5-FD075FCE49EA}"/>
              </a:ext>
            </a:extLst>
          </p:cNvPr>
          <p:cNvSpPr/>
          <p:nvPr/>
        </p:nvSpPr>
        <p:spPr>
          <a:xfrm>
            <a:off x="705709" y="397250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015EBBB-B314-4FCB-B510-2A8CAF55F8F4}"/>
              </a:ext>
            </a:extLst>
          </p:cNvPr>
          <p:cNvSpPr/>
          <p:nvPr/>
        </p:nvSpPr>
        <p:spPr>
          <a:xfrm>
            <a:off x="758720" y="447959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B9FE9DF-38C5-4F1C-83F9-4C04822FD041}"/>
              </a:ext>
            </a:extLst>
          </p:cNvPr>
          <p:cNvSpPr/>
          <p:nvPr/>
        </p:nvSpPr>
        <p:spPr>
          <a:xfrm>
            <a:off x="3091179" y="397250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4231E9F-07AD-4F1C-BFC4-C5CCD600CAC0}"/>
              </a:ext>
            </a:extLst>
          </p:cNvPr>
          <p:cNvSpPr/>
          <p:nvPr/>
        </p:nvSpPr>
        <p:spPr>
          <a:xfrm>
            <a:off x="3144190" y="447959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64ACC3-2E17-4567-A951-70B8ADDC64A3}"/>
              </a:ext>
            </a:extLst>
          </p:cNvPr>
          <p:cNvSpPr/>
          <p:nvPr/>
        </p:nvSpPr>
        <p:spPr>
          <a:xfrm>
            <a:off x="2297160" y="397250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F38069F-5955-4007-9F69-2E6EE738802D}"/>
              </a:ext>
            </a:extLst>
          </p:cNvPr>
          <p:cNvSpPr/>
          <p:nvPr/>
        </p:nvSpPr>
        <p:spPr>
          <a:xfrm>
            <a:off x="2350171" y="447959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0EA9763-6046-4D83-B4F5-C9887C3709B5}"/>
              </a:ext>
            </a:extLst>
          </p:cNvPr>
          <p:cNvSpPr/>
          <p:nvPr/>
        </p:nvSpPr>
        <p:spPr>
          <a:xfrm>
            <a:off x="1499793" y="397250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787C726-4276-405E-9025-867957CDF25F}"/>
              </a:ext>
            </a:extLst>
          </p:cNvPr>
          <p:cNvSpPr/>
          <p:nvPr/>
        </p:nvSpPr>
        <p:spPr>
          <a:xfrm>
            <a:off x="1552804" y="447959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F7164B6-F85A-40CA-82F1-94BF4989022B}"/>
              </a:ext>
            </a:extLst>
          </p:cNvPr>
          <p:cNvSpPr/>
          <p:nvPr/>
        </p:nvSpPr>
        <p:spPr>
          <a:xfrm>
            <a:off x="717764" y="1818697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7B550A6-5F94-4540-B629-424ECB99E5C7}"/>
              </a:ext>
            </a:extLst>
          </p:cNvPr>
          <p:cNvSpPr/>
          <p:nvPr/>
        </p:nvSpPr>
        <p:spPr>
          <a:xfrm>
            <a:off x="770775" y="1869406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562684C-74C4-4CE1-9335-56A31EF123C2}"/>
              </a:ext>
            </a:extLst>
          </p:cNvPr>
          <p:cNvSpPr/>
          <p:nvPr/>
        </p:nvSpPr>
        <p:spPr>
          <a:xfrm>
            <a:off x="3103234" y="1818697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4A4677F-B073-4122-AEEE-D73A53D92D31}"/>
              </a:ext>
            </a:extLst>
          </p:cNvPr>
          <p:cNvSpPr/>
          <p:nvPr/>
        </p:nvSpPr>
        <p:spPr>
          <a:xfrm>
            <a:off x="3156245" y="1869406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062A2B67-A957-4AB3-B63D-05FD0E145949}"/>
              </a:ext>
            </a:extLst>
          </p:cNvPr>
          <p:cNvSpPr/>
          <p:nvPr/>
        </p:nvSpPr>
        <p:spPr>
          <a:xfrm>
            <a:off x="2309215" y="1818697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12431F9-EA2E-4B53-ABC0-5ABCB80456D2}"/>
              </a:ext>
            </a:extLst>
          </p:cNvPr>
          <p:cNvSpPr/>
          <p:nvPr/>
        </p:nvSpPr>
        <p:spPr>
          <a:xfrm>
            <a:off x="2362226" y="1869406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B015375-A4D3-4EBF-AE9B-EAECE093F33E}"/>
              </a:ext>
            </a:extLst>
          </p:cNvPr>
          <p:cNvSpPr/>
          <p:nvPr/>
        </p:nvSpPr>
        <p:spPr>
          <a:xfrm>
            <a:off x="1511848" y="1818697"/>
            <a:ext cx="529533" cy="515304"/>
          </a:xfrm>
          <a:prstGeom prst="ellipse">
            <a:avLst/>
          </a:prstGeom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4DC5D6B-D0DF-439B-87A2-1CAF7AC0EBBA}"/>
              </a:ext>
            </a:extLst>
          </p:cNvPr>
          <p:cNvSpPr/>
          <p:nvPr/>
        </p:nvSpPr>
        <p:spPr>
          <a:xfrm>
            <a:off x="1564859" y="1869406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8EE2A21-267D-494D-A78A-6E07F87C85F1}"/>
              </a:ext>
            </a:extLst>
          </p:cNvPr>
          <p:cNvSpPr txBox="1"/>
          <p:nvPr/>
        </p:nvSpPr>
        <p:spPr>
          <a:xfrm>
            <a:off x="585488" y="931805"/>
            <a:ext cx="794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名称由来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82D80E8-0C46-4036-BEB5-D355DDB6EC4E}"/>
              </a:ext>
            </a:extLst>
          </p:cNvPr>
          <p:cNvSpPr txBox="1"/>
          <p:nvPr/>
        </p:nvSpPr>
        <p:spPr>
          <a:xfrm>
            <a:off x="1387378" y="931805"/>
            <a:ext cx="794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历史变迁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7A25EE-2B30-4ED8-80B9-D91EA1FB1D4E}"/>
              </a:ext>
            </a:extLst>
          </p:cNvPr>
          <p:cNvSpPr txBox="1"/>
          <p:nvPr/>
        </p:nvSpPr>
        <p:spPr>
          <a:xfrm>
            <a:off x="2164884" y="926454"/>
            <a:ext cx="794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名人事迹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E198C38-6ECA-4B35-BDBF-E03467311709}"/>
              </a:ext>
            </a:extLst>
          </p:cNvPr>
          <p:cNvSpPr txBox="1"/>
          <p:nvPr/>
        </p:nvSpPr>
        <p:spPr>
          <a:xfrm>
            <a:off x="2966774" y="926453"/>
            <a:ext cx="794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特色习俗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C571991-780E-4851-8EA2-783C3795997A}"/>
              </a:ext>
            </a:extLst>
          </p:cNvPr>
          <p:cNvSpPr/>
          <p:nvPr/>
        </p:nvSpPr>
        <p:spPr>
          <a:xfrm>
            <a:off x="7698480" y="3339597"/>
            <a:ext cx="529533" cy="515304"/>
          </a:xfrm>
          <a:prstGeom prst="ellipse">
            <a:avLst/>
          </a:prstGeom>
          <a:noFill/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6D2D850-33B7-460B-8210-B66D8AE9CA8B}"/>
              </a:ext>
            </a:extLst>
          </p:cNvPr>
          <p:cNvSpPr/>
          <p:nvPr/>
        </p:nvSpPr>
        <p:spPr>
          <a:xfrm>
            <a:off x="8468556" y="4906927"/>
            <a:ext cx="423512" cy="433137"/>
          </a:xfrm>
          <a:prstGeom prst="ellipse">
            <a:avLst/>
          </a:prstGeom>
          <a:solidFill>
            <a:srgbClr val="F76968">
              <a:alpha val="47059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60995D-CB1F-4CFF-A5DF-3EC87F66C129}"/>
              </a:ext>
            </a:extLst>
          </p:cNvPr>
          <p:cNvSpPr txBox="1"/>
          <p:nvPr/>
        </p:nvSpPr>
        <p:spPr>
          <a:xfrm>
            <a:off x="8415545" y="5427264"/>
            <a:ext cx="52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位置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0A7ED396-055E-45D9-AF4C-6326B47F2F83}"/>
              </a:ext>
            </a:extLst>
          </p:cNvPr>
          <p:cNvSpPr/>
          <p:nvPr/>
        </p:nvSpPr>
        <p:spPr>
          <a:xfrm>
            <a:off x="8578175" y="3339597"/>
            <a:ext cx="529533" cy="515304"/>
          </a:xfrm>
          <a:prstGeom prst="ellipse">
            <a:avLst/>
          </a:prstGeom>
          <a:noFill/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72C7F20-72AD-43C7-AC97-465B31527DE1}"/>
              </a:ext>
            </a:extLst>
          </p:cNvPr>
          <p:cNvSpPr/>
          <p:nvPr/>
        </p:nvSpPr>
        <p:spPr>
          <a:xfrm>
            <a:off x="9507262" y="3339597"/>
            <a:ext cx="529533" cy="515304"/>
          </a:xfrm>
          <a:prstGeom prst="ellipse">
            <a:avLst/>
          </a:prstGeom>
          <a:noFill/>
          <a:ln>
            <a:solidFill>
              <a:srgbClr val="F8763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EFF8385-E161-429B-9A5D-095E8F4F6439}"/>
              </a:ext>
            </a:extLst>
          </p:cNvPr>
          <p:cNvSpPr txBox="1"/>
          <p:nvPr/>
        </p:nvSpPr>
        <p:spPr>
          <a:xfrm>
            <a:off x="9604057" y="5150264"/>
            <a:ext cx="1425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汉仪雪君体简" panose="02010604000101010101" pitchFamily="2" charset="-122"/>
                <a:ea typeface="汉仪雪君体简" panose="02010604000101010101" pitchFamily="2" charset="-122"/>
              </a:rPr>
              <a:t>城市</a:t>
            </a:r>
            <a:endParaRPr lang="zh-CN" altLang="en-US" dirty="0"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0FA82F22-ED4F-4ECF-AE80-669FB07065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61" y="5000380"/>
            <a:ext cx="1821862" cy="179149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35519FD-4EE9-4B7E-BF08-C5484B46A9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211" y="5528466"/>
            <a:ext cx="928284" cy="92828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D108B7D-1159-4405-BF3F-E83C03A91A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2" b="96991" l="100" r="99700">
                        <a14:foregroundMark x1="53100" y1="602" x2="8900" y2="33200"/>
                        <a14:foregroundMark x1="11200" y1="32197" x2="100" y2="39920"/>
                        <a14:foregroundMark x1="3700" y1="67101" x2="8700" y2="71715"/>
                        <a14:foregroundMark x1="57800" y1="7322" x2="62000" y2="7523"/>
                        <a14:foregroundMark x1="93300" y1="38415" x2="99700" y2="42828"/>
                        <a14:foregroundMark x1="7200" y1="41825" x2="7600" y2="86760"/>
                        <a14:foregroundMark x1="28300" y1="48746" x2="500" y2="72919"/>
                        <a14:foregroundMark x1="11800" y1="78435" x2="34500" y2="94684"/>
                        <a14:foregroundMark x1="86600" y1="84654" x2="59100" y2="96991"/>
                        <a14:foregroundMark x1="92000" y1="76530" x2="98700" y2="61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274" y="4659492"/>
            <a:ext cx="1982996" cy="1977047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CC392429-CAE0-4689-9458-55DE1C99021C}"/>
              </a:ext>
            </a:extLst>
          </p:cNvPr>
          <p:cNvSpPr txBox="1"/>
          <p:nvPr/>
        </p:nvSpPr>
        <p:spPr>
          <a:xfrm>
            <a:off x="248696" y="5740011"/>
            <a:ext cx="147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城市</a:t>
            </a:r>
            <a:endParaRPr lang="zh-CN" altLang="en-US" dirty="0">
              <a:solidFill>
                <a:schemeClr val="bg1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6259127-EFED-4D50-BE3F-F49FADAF7AB6}"/>
              </a:ext>
            </a:extLst>
          </p:cNvPr>
          <p:cNvSpPr txBox="1"/>
          <p:nvPr/>
        </p:nvSpPr>
        <p:spPr>
          <a:xfrm>
            <a:off x="3442972" y="5480630"/>
            <a:ext cx="147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汉仪雪君体简" panose="02010604000101010101" pitchFamily="2" charset="-122"/>
                <a:ea typeface="汉仪雪君体简" panose="02010604000101010101" pitchFamily="2" charset="-122"/>
              </a:rPr>
              <a:t>城市</a:t>
            </a:r>
            <a:endParaRPr lang="zh-CN" altLang="en-US" dirty="0">
              <a:solidFill>
                <a:schemeClr val="bg1"/>
              </a:solidFill>
              <a:latin typeface="汉仪雪君体简" panose="02010604000101010101" pitchFamily="2" charset="-122"/>
              <a:ea typeface="汉仪雪君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739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7D3898-CF2F-41B2-A59F-0DED8A86CAF9}"/>
              </a:ext>
            </a:extLst>
          </p:cNvPr>
          <p:cNvSpPr txBox="1"/>
          <p:nvPr/>
        </p:nvSpPr>
        <p:spPr>
          <a:xfrm>
            <a:off x="693019" y="481263"/>
            <a:ext cx="64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账号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0D0848-4119-4934-B6B5-62E488571900}"/>
              </a:ext>
            </a:extLst>
          </p:cNvPr>
          <p:cNvSpPr txBox="1"/>
          <p:nvPr/>
        </p:nvSpPr>
        <p:spPr>
          <a:xfrm>
            <a:off x="702645" y="1278555"/>
            <a:ext cx="64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密码</a:t>
            </a:r>
            <a:endParaRPr lang="en-US" altLang="zh-CN" dirty="0"/>
          </a:p>
        </p:txBody>
      </p:sp>
      <p:pic>
        <p:nvPicPr>
          <p:cNvPr id="5" name="图片 4" descr="图片包含 游戏机, 画, 食物, 标志&#10;&#10;描述已自动生成">
            <a:extLst>
              <a:ext uri="{FF2B5EF4-FFF2-40B4-BE49-F238E27FC236}">
                <a16:creationId xmlns:a16="http://schemas.microsoft.com/office/drawing/2014/main" id="{617A14A7-9B5F-41F2-9ACB-B3E349CA1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18642" r="18076" b="46106"/>
          <a:stretch/>
        </p:blipFill>
        <p:spPr>
          <a:xfrm>
            <a:off x="5713971" y="2943725"/>
            <a:ext cx="628759" cy="6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人, 粉色, 年轻, 小孩&#10;&#10;描述已自动生成">
            <a:extLst>
              <a:ext uri="{FF2B5EF4-FFF2-40B4-BE49-F238E27FC236}">
                <a16:creationId xmlns:a16="http://schemas.microsoft.com/office/drawing/2014/main" id="{B90C0AA5-D545-44FF-BB12-C8BABF70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98" y="1768019"/>
            <a:ext cx="512650" cy="512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4634A0-3101-4236-BFC8-B7E60D2A4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10" y="470544"/>
            <a:ext cx="512650" cy="512650"/>
          </a:xfrm>
          <a:prstGeom prst="rect">
            <a:avLst/>
          </a:prstGeo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2DFD3BD6-7750-4FA5-9FE1-7E15A7D4D0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4" b="13134"/>
          <a:stretch/>
        </p:blipFill>
        <p:spPr>
          <a:xfrm>
            <a:off x="3313270" y="470544"/>
            <a:ext cx="2653521" cy="1177343"/>
          </a:xfrm>
          <a:prstGeom prst="rect">
            <a:avLst/>
          </a:prstGeom>
        </p:spPr>
      </p:pic>
      <p:pic>
        <p:nvPicPr>
          <p:cNvPr id="8" name="图片 7" descr="图片包含 人, 建筑, 男人, 站&#10;&#10;描述已自动生成">
            <a:extLst>
              <a:ext uri="{FF2B5EF4-FFF2-40B4-BE49-F238E27FC236}">
                <a16:creationId xmlns:a16="http://schemas.microsoft.com/office/drawing/2014/main" id="{D8CB1245-FE1A-4D04-97BF-5D5AD5F27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88" y="4564333"/>
            <a:ext cx="2173129" cy="1174077"/>
          </a:xfrm>
          <a:prstGeom prst="rect">
            <a:avLst/>
          </a:prstGeom>
        </p:spPr>
      </p:pic>
      <p:pic>
        <p:nvPicPr>
          <p:cNvPr id="9" name="图片 8" descr="穿着红色衣服的人在打电话&#10;&#10;描述已自动生成">
            <a:extLst>
              <a:ext uri="{FF2B5EF4-FFF2-40B4-BE49-F238E27FC236}">
                <a16:creationId xmlns:a16="http://schemas.microsoft.com/office/drawing/2014/main" id="{8C17B117-0848-4B5B-B1FF-BCB3FDC60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70" y="3136734"/>
            <a:ext cx="2093614" cy="1177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ECA3DA-EAB0-4618-8EC7-CFBD5DF7F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88" y="1768019"/>
            <a:ext cx="2173129" cy="121399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EB23DE78-ECFD-4788-BFCE-B8C89C85BFAB}"/>
              </a:ext>
            </a:extLst>
          </p:cNvPr>
          <p:cNvSpPr/>
          <p:nvPr/>
        </p:nvSpPr>
        <p:spPr>
          <a:xfrm>
            <a:off x="8431731" y="1087138"/>
            <a:ext cx="590824" cy="560749"/>
          </a:xfrm>
          <a:prstGeom prst="ellipse">
            <a:avLst/>
          </a:prstGeom>
          <a:ln w="19050">
            <a:solidFill>
              <a:srgbClr val="E8E8E8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 descr="照相机">
            <a:extLst>
              <a:ext uri="{FF2B5EF4-FFF2-40B4-BE49-F238E27FC236}">
                <a16:creationId xmlns:a16="http://schemas.microsoft.com/office/drawing/2014/main" id="{3A82AD11-151C-4796-B43E-B9DC6834D1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0607" y="1170976"/>
            <a:ext cx="393072" cy="3930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10D3F1D-B5CC-4EB9-A1DB-ECCBCEA1E521}"/>
              </a:ext>
            </a:extLst>
          </p:cNvPr>
          <p:cNvSpPr txBox="1"/>
          <p:nvPr/>
        </p:nvSpPr>
        <p:spPr>
          <a:xfrm>
            <a:off x="8381836" y="1667136"/>
            <a:ext cx="7483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上传头像</a:t>
            </a:r>
          </a:p>
        </p:txBody>
      </p:sp>
      <p:pic>
        <p:nvPicPr>
          <p:cNvPr id="15" name="图形 14" descr="聊天">
            <a:extLst>
              <a:ext uri="{FF2B5EF4-FFF2-40B4-BE49-F238E27FC236}">
                <a16:creationId xmlns:a16="http://schemas.microsoft.com/office/drawing/2014/main" id="{40767894-9AE6-4743-9A76-4F7967C39B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6645" y="2679534"/>
            <a:ext cx="914400" cy="914400"/>
          </a:xfrm>
          <a:prstGeom prst="rect">
            <a:avLst/>
          </a:prstGeom>
        </p:spPr>
      </p:pic>
      <p:pic>
        <p:nvPicPr>
          <p:cNvPr id="17" name="图形 16" descr="书签">
            <a:extLst>
              <a:ext uri="{FF2B5EF4-FFF2-40B4-BE49-F238E27FC236}">
                <a16:creationId xmlns:a16="http://schemas.microsoft.com/office/drawing/2014/main" id="{E74FEBC3-FBAB-4E31-81B5-721A18A62C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29448" y="3966757"/>
            <a:ext cx="784649" cy="7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40862260-996F-49D4-BEB5-F24E6E4446DB}"/>
              </a:ext>
            </a:extLst>
          </p:cNvPr>
          <p:cNvSpPr/>
          <p:nvPr/>
        </p:nvSpPr>
        <p:spPr>
          <a:xfrm>
            <a:off x="442762" y="346509"/>
            <a:ext cx="1838426" cy="183388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D9F756E-ADC1-47E1-834B-18A2AE0A315E}"/>
              </a:ext>
            </a:extLst>
          </p:cNvPr>
          <p:cNvSpPr/>
          <p:nvPr/>
        </p:nvSpPr>
        <p:spPr>
          <a:xfrm>
            <a:off x="2618071" y="346509"/>
            <a:ext cx="1838425" cy="18338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D5A6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507FF6-CE06-41F0-9E1C-FF0CF577F189}"/>
              </a:ext>
            </a:extLst>
          </p:cNvPr>
          <p:cNvSpPr/>
          <p:nvPr/>
        </p:nvSpPr>
        <p:spPr>
          <a:xfrm>
            <a:off x="4969845" y="346509"/>
            <a:ext cx="1838425" cy="183388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D5A6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E3E7ED0-5C04-406E-AE8F-E4C58A9C1791}"/>
              </a:ext>
            </a:extLst>
          </p:cNvPr>
          <p:cNvSpPr/>
          <p:nvPr/>
        </p:nvSpPr>
        <p:spPr>
          <a:xfrm>
            <a:off x="2618071" y="2512060"/>
            <a:ext cx="1838425" cy="18338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D5A6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C0B62CF-9E0C-4949-BFB5-97E8FA789AAE}"/>
              </a:ext>
            </a:extLst>
          </p:cNvPr>
          <p:cNvSpPr/>
          <p:nvPr/>
        </p:nvSpPr>
        <p:spPr>
          <a:xfrm>
            <a:off x="4969845" y="2512060"/>
            <a:ext cx="1838425" cy="183388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D5A6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298FD8F-DE98-49D5-90BC-E629869B5A72}"/>
              </a:ext>
            </a:extLst>
          </p:cNvPr>
          <p:cNvSpPr/>
          <p:nvPr/>
        </p:nvSpPr>
        <p:spPr>
          <a:xfrm>
            <a:off x="442762" y="2512060"/>
            <a:ext cx="1838425" cy="183388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D5A6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431EB5-00BC-4C1C-BA15-F598E3CFB9A1}"/>
              </a:ext>
            </a:extLst>
          </p:cNvPr>
          <p:cNvSpPr/>
          <p:nvPr/>
        </p:nvSpPr>
        <p:spPr>
          <a:xfrm>
            <a:off x="317634" y="221381"/>
            <a:ext cx="2069431" cy="2079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295938-2160-473D-A5E7-223B0EA3FCD9}"/>
              </a:ext>
            </a:extLst>
          </p:cNvPr>
          <p:cNvSpPr/>
          <p:nvPr/>
        </p:nvSpPr>
        <p:spPr>
          <a:xfrm>
            <a:off x="317633" y="2394283"/>
            <a:ext cx="2069431" cy="2079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4C7DE8-EDCC-445C-A64A-D2FEBFB79FF3}"/>
              </a:ext>
            </a:extLst>
          </p:cNvPr>
          <p:cNvSpPr/>
          <p:nvPr/>
        </p:nvSpPr>
        <p:spPr>
          <a:xfrm>
            <a:off x="2502566" y="2389470"/>
            <a:ext cx="2069431" cy="2079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DDE18B-824B-4CDA-9673-520A995B0482}"/>
              </a:ext>
            </a:extLst>
          </p:cNvPr>
          <p:cNvSpPr/>
          <p:nvPr/>
        </p:nvSpPr>
        <p:spPr>
          <a:xfrm>
            <a:off x="2502567" y="221379"/>
            <a:ext cx="2069431" cy="2079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FCD6EA-86B3-4FFE-BE6E-36AA9FE2F2DB}"/>
              </a:ext>
            </a:extLst>
          </p:cNvPr>
          <p:cNvSpPr/>
          <p:nvPr/>
        </p:nvSpPr>
        <p:spPr>
          <a:xfrm>
            <a:off x="4854341" y="221380"/>
            <a:ext cx="2069431" cy="2079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BDB204-353C-4FA1-89E8-44296D904697}"/>
              </a:ext>
            </a:extLst>
          </p:cNvPr>
          <p:cNvSpPr/>
          <p:nvPr/>
        </p:nvSpPr>
        <p:spPr>
          <a:xfrm>
            <a:off x="4854341" y="2389471"/>
            <a:ext cx="2069431" cy="2079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1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88E413B-1442-49E8-A0EF-12516860F614}"/>
              </a:ext>
            </a:extLst>
          </p:cNvPr>
          <p:cNvSpPr/>
          <p:nvPr/>
        </p:nvSpPr>
        <p:spPr>
          <a:xfrm>
            <a:off x="426720" y="413886"/>
            <a:ext cx="102670" cy="7940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52A4571-9436-49BC-9D76-C214C6A173B1}"/>
              </a:ext>
            </a:extLst>
          </p:cNvPr>
          <p:cNvSpPr/>
          <p:nvPr/>
        </p:nvSpPr>
        <p:spPr>
          <a:xfrm>
            <a:off x="426720" y="566286"/>
            <a:ext cx="102670" cy="7940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CFE705A-7DFC-44CB-97CB-2284BBD5E7DC}"/>
              </a:ext>
            </a:extLst>
          </p:cNvPr>
          <p:cNvSpPr/>
          <p:nvPr/>
        </p:nvSpPr>
        <p:spPr>
          <a:xfrm>
            <a:off x="426720" y="718686"/>
            <a:ext cx="102670" cy="7940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高速公路场景">
            <a:extLst>
              <a:ext uri="{FF2B5EF4-FFF2-40B4-BE49-F238E27FC236}">
                <a16:creationId xmlns:a16="http://schemas.microsoft.com/office/drawing/2014/main" id="{5D95D1B5-82A3-4ECD-BEBE-50D0C4C76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3766686"/>
            <a:ext cx="914400" cy="914400"/>
          </a:xfrm>
          <a:prstGeom prst="rect">
            <a:avLst/>
          </a:prstGeom>
        </p:spPr>
      </p:pic>
      <p:pic>
        <p:nvPicPr>
          <p:cNvPr id="8" name="图形 7" descr="香槟酒杯">
            <a:extLst>
              <a:ext uri="{FF2B5EF4-FFF2-40B4-BE49-F238E27FC236}">
                <a16:creationId xmlns:a16="http://schemas.microsoft.com/office/drawing/2014/main" id="{7B96CF34-B664-46CD-ABDB-D36A846E5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7600" y="3766686"/>
            <a:ext cx="914400" cy="914400"/>
          </a:xfrm>
          <a:prstGeom prst="rect">
            <a:avLst/>
          </a:prstGeom>
        </p:spPr>
      </p:pic>
      <p:pic>
        <p:nvPicPr>
          <p:cNvPr id="10" name="图形 9" descr="用户">
            <a:extLst>
              <a:ext uri="{FF2B5EF4-FFF2-40B4-BE49-F238E27FC236}">
                <a16:creationId xmlns:a16="http://schemas.microsoft.com/office/drawing/2014/main" id="{E861DBDE-3D36-45F6-BAF8-C7EAA61CE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3600" y="3766686"/>
            <a:ext cx="914400" cy="914400"/>
          </a:xfrm>
          <a:prstGeom prst="rect">
            <a:avLst/>
          </a:prstGeom>
        </p:spPr>
      </p:pic>
      <p:pic>
        <p:nvPicPr>
          <p:cNvPr id="12" name="图形 11" descr="文档">
            <a:extLst>
              <a:ext uri="{FF2B5EF4-FFF2-40B4-BE49-F238E27FC236}">
                <a16:creationId xmlns:a16="http://schemas.microsoft.com/office/drawing/2014/main" id="{1F42D9F4-1D3A-458A-B24D-645E87FAB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600" y="37666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9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29</Words>
  <Application>Microsoft Office PowerPoint</Application>
  <PresentationFormat>宽屏</PresentationFormat>
  <Paragraphs>17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汉仪雪君体简</vt:lpstr>
      <vt:lpstr>华文行楷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kong mei</dc:creator>
  <cp:lastModifiedBy>kong mei</cp:lastModifiedBy>
  <cp:revision>37</cp:revision>
  <dcterms:created xsi:type="dcterms:W3CDTF">2020-03-08T10:09:02Z</dcterms:created>
  <dcterms:modified xsi:type="dcterms:W3CDTF">2020-03-19T12:40:29Z</dcterms:modified>
</cp:coreProperties>
</file>